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9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94A81D-D2BF-75C3-7A03-D99C086CF344}" v="1653" dt="2023-05-07T17:59:03.008"/>
    <p1510:client id="{ECBB4FA5-3FA4-229C-AB9E-00F79A77F73E}" v="381" dt="2023-05-07T15:56:19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1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050EB-F874-4A77-BB49-1374368EB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3391FE-DE74-4C65-BCC0-8A0918D8E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79AF06-BC51-42C1-85BC-FDAFB863E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25126F-0982-4598-B04D-AD50682A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973580-1EF6-4345-8ACD-CD0380A2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97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AAEFE-8039-419F-9E75-BE77281E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88C1B8-E48B-4F90-9AC6-EA4C728C2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0D706B-339E-424C-B081-834EE7BC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A708B4-0F0E-47DD-B9EC-787AFD6C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B5127E-F418-4FA5-AEB3-4A2CE09F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2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072DB97-732C-4277-B3E9-D5048BF78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E309259-2C77-4C29-9CB6-FA8AAF24D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CB1B4-5BDE-4D9F-A887-E664B5D9E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28C382-DF95-4501-8199-C5F662E1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EEC4AB-C835-4F52-9F11-6D79403B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69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E8511-ADA7-4240-8147-9FECDADB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B183F-8314-4EDE-87EE-E32C34A8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0198E8-F62D-48E3-8391-011B294E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354901-4867-44DA-80EA-FE09D0B2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825E58-14FC-4F9D-AB5B-851622C7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15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7A7C3-9A1F-4B48-A88B-EF0F13A1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EAFF62-F291-4AFA-80C7-7DD7F1215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73ED3B-B396-4DF5-B091-9CCC4FB7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C8A3AC-C58B-46B8-912C-3AD0D942E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5A6E9B-9F9F-476F-9A9D-16A5C4E6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02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E3965-63B3-4809-B80A-02FCA1D2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C50DE5-2539-49F0-951C-5D581FC14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CD7E31-372C-4F86-BCB8-71A249B56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CC9712-ACCA-4461-B5FA-71DC80D0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419928-0F55-4932-B26B-22FF9D67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E464DF-7831-4865-9C12-09DB78CB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7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C8AB2-2E69-40AC-81B1-720A21A71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BC8BE5-A456-430E-BE23-C2712FFF4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F8BF86-D82C-4CD2-ACD4-30C40CDBA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7C9C2D-9B75-44C9-9508-788C13C67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61B1D6-538A-4691-A202-6E2731986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462C7E-102A-4897-9A53-457147B9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F823C8F-AA5C-4605-B3E0-1C6F1194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0A95BD2-1E79-466B-8BE8-5572D020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21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5EF0C-098F-4C10-AC33-FD385687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43FEA3-4FF5-453A-B41B-D5B82707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1B10481-F0D3-4923-917D-1101ACEF9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3F43419-5530-4C41-AE02-7F892C56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9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D3DEF6-97F5-4FFC-8AEE-083E2A37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039BDB-09DC-4C19-A032-7C5CAFAE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D63F9E-0159-424C-B741-76F9C129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03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00D32-854A-4887-9986-AA77CC5C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432CBE-DECE-4700-95F8-E9D12A301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5FCB28-6D1D-4894-99B0-2A7C6C231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EF50B-5AC6-4001-A6A4-7E47112E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BA70CD-C602-4668-9B92-20A562B9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F97F08-5DAD-48C5-A5B9-1931CDD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04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215F5-84DA-4D37-8012-82C5820D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5B38CD-1DA9-4D57-823A-CFA8C771F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49D9CA-7108-41AD-89F0-1BB6FB235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F30666-AE2B-4D58-8811-E0132201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895374-41EA-4F8E-A50C-BEE2C47A6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7BD2C-205D-4A49-9346-B2083C5B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511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307ED-E1EB-4591-80A1-FBA4C067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62CE5D-7713-4B5A-81A5-203DCF6A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20A1A8-2463-49B4-9DBD-2E4E77C2C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A43C7-1B86-4F73-8467-456AB2226BED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0BC50-D5F7-4512-82EB-6430CEA55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25501A-B23D-42B8-94A3-14BD7A086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2F744-34CD-413C-B68E-0A8757FF3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3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E183B6-F246-472D-B710-9AA9B659E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42" y="5393741"/>
            <a:ext cx="3632277" cy="764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80582-E63E-419F-AAD6-330664CC6021}"/>
              </a:ext>
            </a:extLst>
          </p:cNvPr>
          <p:cNvSpPr txBox="1"/>
          <p:nvPr/>
        </p:nvSpPr>
        <p:spPr>
          <a:xfrm>
            <a:off x="991047" y="781010"/>
            <a:ext cx="10161846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Montserrat"/>
              </a:rPr>
              <a:t>Команда 7</a:t>
            </a:r>
            <a:endParaRPr lang="ru-RU" sz="26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ru-RU" sz="2600" dirty="0">
                <a:solidFill>
                  <a:schemeClr val="bg1"/>
                </a:solidFill>
                <a:latin typeface="Montserrat"/>
              </a:rPr>
              <a:t>Виталий Антипович - Дата-инженер</a:t>
            </a:r>
            <a:endParaRPr lang="ru-RU" sz="2600">
              <a:solidFill>
                <a:schemeClr val="bg1"/>
              </a:solidFill>
              <a:cs typeface="Calibri"/>
            </a:endParaRPr>
          </a:p>
          <a:p>
            <a:r>
              <a:rPr lang="ru-RU" sz="2600" dirty="0">
                <a:solidFill>
                  <a:schemeClr val="bg1"/>
                </a:solidFill>
                <a:latin typeface="Montserrat"/>
              </a:rPr>
              <a:t>Вячеслав Атаманюк - ИИ-инженер</a:t>
            </a:r>
          </a:p>
          <a:p>
            <a:r>
              <a:rPr lang="ru-RU" sz="2600" dirty="0">
                <a:solidFill>
                  <a:schemeClr val="bg1"/>
                </a:solidFill>
                <a:latin typeface="Montserrat"/>
              </a:rPr>
              <a:t>Екатерина Репина - Разработчик ТГ-бота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484AA-2FBF-4AD9-BB93-3BDA0B1356B6}"/>
              </a:ext>
            </a:extLst>
          </p:cNvPr>
          <p:cNvSpPr txBox="1"/>
          <p:nvPr/>
        </p:nvSpPr>
        <p:spPr>
          <a:xfrm>
            <a:off x="991046" y="3031362"/>
            <a:ext cx="10426391" cy="23391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 err="1">
                <a:solidFill>
                  <a:schemeClr val="bg1"/>
                </a:solidFill>
                <a:latin typeface="Montserrat"/>
              </a:rPr>
              <a:t>Skin</a:t>
            </a:r>
            <a:r>
              <a:rPr lang="ru-RU" sz="4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ru-RU" sz="4400" dirty="0" err="1">
                <a:solidFill>
                  <a:schemeClr val="bg1"/>
                </a:solidFill>
                <a:latin typeface="Montserrat"/>
              </a:rPr>
              <a:t>Disease</a:t>
            </a:r>
            <a:r>
              <a:rPr lang="ru-RU" sz="4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ru-RU" sz="4400" dirty="0" err="1">
                <a:solidFill>
                  <a:schemeClr val="bg1"/>
                </a:solidFill>
                <a:latin typeface="Montserrat"/>
              </a:rPr>
              <a:t>Detector</a:t>
            </a:r>
            <a:r>
              <a:rPr lang="ru-RU" sz="4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ru-RU" sz="4400" dirty="0" err="1">
                <a:solidFill>
                  <a:schemeClr val="bg1"/>
                </a:solidFill>
                <a:latin typeface="Montserrat"/>
              </a:rPr>
              <a:t>bot</a:t>
            </a:r>
            <a:endParaRPr lang="ru-RU" sz="4400">
              <a:solidFill>
                <a:schemeClr val="bg1"/>
              </a:solidFill>
              <a:latin typeface="Montserrat"/>
            </a:endParaRPr>
          </a:p>
          <a:p>
            <a:endParaRPr lang="ru-RU" sz="4400" dirty="0">
              <a:solidFill>
                <a:schemeClr val="bg1"/>
              </a:solidFill>
              <a:latin typeface="Montserrat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/>
              </a:rPr>
              <a:t>Телеграм-бот, определяющий болезни кожи по фото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ru-RU" sz="3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65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E183B6-F246-472D-B710-9AA9B659E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42" y="5393741"/>
            <a:ext cx="3632277" cy="764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80582-E63E-419F-AAD6-330664CC6021}"/>
              </a:ext>
            </a:extLst>
          </p:cNvPr>
          <p:cNvSpPr txBox="1"/>
          <p:nvPr/>
        </p:nvSpPr>
        <p:spPr>
          <a:xfrm>
            <a:off x="991046" y="781010"/>
            <a:ext cx="6659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Montserrat" panose="00000500000000000000" pitchFamily="2" charset="0"/>
              </a:rPr>
              <a:t>Актуальность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2BC7C-FEDB-4EEF-A256-829E95D5524C}"/>
              </a:ext>
            </a:extLst>
          </p:cNvPr>
          <p:cNvSpPr txBox="1"/>
          <p:nvPr/>
        </p:nvSpPr>
        <p:spPr>
          <a:xfrm>
            <a:off x="991047" y="2023505"/>
            <a:ext cx="10160172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dirty="0">
                <a:solidFill>
                  <a:schemeClr val="bg2">
                    <a:lumMod val="75000"/>
                  </a:schemeClr>
                </a:solidFill>
                <a:latin typeface="Montserrat"/>
              </a:rPr>
              <a:t>Большое количество болезней можно определить по дефектам кожи</a:t>
            </a:r>
          </a:p>
          <a:p>
            <a:pPr marL="342900" indent="-342900">
              <a:buFont typeface="Arial"/>
              <a:buChar char="•"/>
            </a:pPr>
            <a:endParaRPr lang="ru-RU" sz="2400" dirty="0">
              <a:solidFill>
                <a:schemeClr val="bg2">
                  <a:lumMod val="75000"/>
                </a:schemeClr>
              </a:solidFill>
              <a:latin typeface="Montserrat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solidFill>
                  <a:schemeClr val="bg2">
                    <a:lumMod val="75000"/>
                  </a:schemeClr>
                </a:solidFill>
                <a:latin typeface="Montserrat"/>
              </a:rPr>
              <a:t>Многие люди стесняются обращаться к врачу из-за "маленького пятнышка" - это опасно для жизни</a:t>
            </a:r>
            <a:endParaRPr lang="ru-RU" sz="2400" dirty="0">
              <a:solidFill>
                <a:schemeClr val="bg2">
                  <a:lumMod val="75000"/>
                </a:schemeClr>
              </a:solidFill>
              <a:latin typeface="Montserra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ru-RU" sz="2400" dirty="0">
              <a:solidFill>
                <a:schemeClr val="bg2">
                  <a:lumMod val="75000"/>
                </a:schemeClr>
              </a:solidFill>
              <a:latin typeface="Montserra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solidFill>
                  <a:schemeClr val="bg2">
                    <a:lumMod val="75000"/>
                  </a:schemeClr>
                </a:solidFill>
                <a:latin typeface="Montserrat"/>
                <a:cs typeface="Calibri"/>
              </a:rPr>
              <a:t>Но также некоторые могут преувеличивать свои болезни</a:t>
            </a:r>
          </a:p>
          <a:p>
            <a:pPr marL="342900" indent="-342900">
              <a:buFont typeface="Arial"/>
              <a:buChar char="•"/>
            </a:pPr>
            <a:endParaRPr lang="ru-RU" sz="2400" dirty="0">
              <a:solidFill>
                <a:schemeClr val="bg2">
                  <a:lumMod val="75000"/>
                </a:schemeClr>
              </a:solidFill>
              <a:latin typeface="Montserra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46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D80582-E63E-419F-AAD6-330664CC6021}"/>
              </a:ext>
            </a:extLst>
          </p:cNvPr>
          <p:cNvSpPr txBox="1"/>
          <p:nvPr/>
        </p:nvSpPr>
        <p:spPr>
          <a:xfrm>
            <a:off x="1778341" y="406134"/>
            <a:ext cx="650166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Montserrat"/>
              </a:rPr>
              <a:t>TG-бот в действии!</a:t>
            </a: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F74D00ED-D8D7-DF02-33C8-8EE5F44E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106" y="406719"/>
            <a:ext cx="2773140" cy="6041366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CD73D-8AE4-A5C2-AF47-8D58F0CFF1D5}"/>
              </a:ext>
            </a:extLst>
          </p:cNvPr>
          <p:cNvSpPr txBox="1"/>
          <p:nvPr/>
        </p:nvSpPr>
        <p:spPr>
          <a:xfrm>
            <a:off x="5687384" y="3759762"/>
            <a:ext cx="253998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400" dirty="0">
                <a:solidFill>
                  <a:schemeClr val="bg2">
                    <a:lumMod val="90000"/>
                  </a:schemeClr>
                </a:solidFill>
                <a:latin typeface="Montserrat"/>
              </a:rPr>
              <a:t>Метрика </a:t>
            </a:r>
            <a:r>
              <a:rPr lang="ru-RU" sz="2400" err="1">
                <a:solidFill>
                  <a:schemeClr val="bg2">
                    <a:lumMod val="90000"/>
                  </a:schemeClr>
                </a:solidFill>
                <a:latin typeface="Montserrat"/>
              </a:rPr>
              <a:t>Accuracy</a:t>
            </a:r>
            <a:r>
              <a:rPr lang="ru-RU" sz="2400" dirty="0">
                <a:solidFill>
                  <a:schemeClr val="bg2">
                    <a:lumMod val="90000"/>
                  </a:schemeClr>
                </a:solidFill>
                <a:latin typeface="Montserrat"/>
              </a:rPr>
              <a:t> на тестировании</a:t>
            </a:r>
            <a:endParaRPr lang="ru-RU" dirty="0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FD8CB-553C-E2E9-9D0C-0A6DB532A49B}"/>
              </a:ext>
            </a:extLst>
          </p:cNvPr>
          <p:cNvSpPr txBox="1"/>
          <p:nvPr/>
        </p:nvSpPr>
        <p:spPr>
          <a:xfrm>
            <a:off x="2093043" y="2738970"/>
            <a:ext cx="157670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ru-RU" sz="6600" dirty="0">
                <a:solidFill>
                  <a:schemeClr val="bg1"/>
                </a:solidFill>
                <a:latin typeface="Montserrat"/>
              </a:rPr>
              <a:t>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C47AB-685C-812E-EEE4-F5CB2E66B4B5}"/>
              </a:ext>
            </a:extLst>
          </p:cNvPr>
          <p:cNvSpPr txBox="1"/>
          <p:nvPr/>
        </p:nvSpPr>
        <p:spPr>
          <a:xfrm>
            <a:off x="5974930" y="2738970"/>
            <a:ext cx="225243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ru-RU" sz="6600" dirty="0">
                <a:solidFill>
                  <a:schemeClr val="bg1"/>
                </a:solidFill>
                <a:latin typeface="Montserrat"/>
              </a:rPr>
              <a:t>0.76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BFDD0F-D87B-9666-F23E-2809D1469C78}"/>
              </a:ext>
            </a:extLst>
          </p:cNvPr>
          <p:cNvSpPr txBox="1"/>
          <p:nvPr/>
        </p:nvSpPr>
        <p:spPr>
          <a:xfrm>
            <a:off x="799081" y="3846027"/>
            <a:ext cx="35176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400" dirty="0">
                <a:solidFill>
                  <a:schemeClr val="bg2">
                    <a:lumMod val="90000"/>
                  </a:schemeClr>
                </a:solidFill>
                <a:latin typeface="Montserrat"/>
              </a:rPr>
              <a:t>Класса заболеваний способен различать бот</a:t>
            </a:r>
          </a:p>
        </p:txBody>
      </p:sp>
    </p:spTree>
    <p:extLst>
      <p:ext uri="{BB962C8B-B14F-4D97-AF65-F5344CB8AC3E}">
        <p14:creationId xmlns:p14="http://schemas.microsoft.com/office/powerpoint/2010/main" val="384172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E183B6-F246-472D-B710-9AA9B659E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42" y="5393741"/>
            <a:ext cx="3632277" cy="764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80582-E63E-419F-AAD6-330664CC6021}"/>
              </a:ext>
            </a:extLst>
          </p:cNvPr>
          <p:cNvSpPr txBox="1"/>
          <p:nvPr/>
        </p:nvSpPr>
        <p:spPr>
          <a:xfrm>
            <a:off x="991046" y="781010"/>
            <a:ext cx="6659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Montserrat" panose="00000500000000000000" pitchFamily="2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490A4-B3C8-44E6-972A-923DECB25B29}"/>
              </a:ext>
            </a:extLst>
          </p:cNvPr>
          <p:cNvSpPr txBox="1"/>
          <p:nvPr/>
        </p:nvSpPr>
        <p:spPr>
          <a:xfrm>
            <a:off x="991046" y="2100774"/>
            <a:ext cx="908195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ru-RU" sz="2400" dirty="0">
                <a:solidFill>
                  <a:schemeClr val="bg2">
                    <a:lumMod val="75000"/>
                  </a:schemeClr>
                </a:solidFill>
                <a:latin typeface="Montserrat"/>
              </a:rPr>
              <a:t>Нейронная сеть уже сейчас выдаёт достаточно хорошие показания</a:t>
            </a:r>
            <a:endParaRPr lang="ru-RU"/>
          </a:p>
          <a:p>
            <a:pPr marL="342900" indent="-342900" algn="just">
              <a:buFont typeface="Arial"/>
              <a:buChar char="•"/>
            </a:pPr>
            <a:endParaRPr lang="ru-RU" sz="2400" dirty="0">
              <a:solidFill>
                <a:schemeClr val="bg2">
                  <a:lumMod val="75000"/>
                </a:schemeClr>
              </a:solidFill>
              <a:latin typeface="Montserrat"/>
            </a:endParaRPr>
          </a:p>
          <a:p>
            <a:pPr marL="342900" indent="-342900" algn="just">
              <a:buFont typeface="Arial"/>
              <a:buChar char="•"/>
            </a:pPr>
            <a:r>
              <a:rPr lang="ru-RU" sz="2400" dirty="0">
                <a:solidFill>
                  <a:schemeClr val="bg2">
                    <a:lumMod val="75000"/>
                  </a:schemeClr>
                </a:solidFill>
                <a:latin typeface="Montserrat"/>
              </a:rPr>
              <a:t>Можно сделать конкурентноспособной, если продолжить обучение на больших объемах данных</a:t>
            </a:r>
          </a:p>
          <a:p>
            <a:pPr marL="342900" indent="-342900" algn="just">
              <a:buFont typeface="Arial"/>
              <a:buChar char="•"/>
            </a:pPr>
            <a:endParaRPr lang="ru-RU" sz="2400" dirty="0">
              <a:solidFill>
                <a:schemeClr val="bg2">
                  <a:lumMod val="75000"/>
                </a:schemeClr>
              </a:solidFill>
              <a:latin typeface="Montserrat"/>
            </a:endParaRPr>
          </a:p>
          <a:p>
            <a:pPr marL="342900" indent="-342900" algn="just">
              <a:buFont typeface="Arial"/>
              <a:buChar char="•"/>
            </a:pPr>
            <a:r>
              <a:rPr lang="ru-RU" sz="2400" dirty="0">
                <a:solidFill>
                  <a:schemeClr val="bg2">
                    <a:lumMod val="75000"/>
                  </a:schemeClr>
                </a:solidFill>
                <a:latin typeface="Montserrat"/>
              </a:rPr>
              <a:t>Существует перспектива интегрирования с медицинскими компаниями</a:t>
            </a:r>
          </a:p>
        </p:txBody>
      </p:sp>
    </p:spTree>
    <p:extLst>
      <p:ext uri="{BB962C8B-B14F-4D97-AF65-F5344CB8AC3E}">
        <p14:creationId xmlns:p14="http://schemas.microsoft.com/office/powerpoint/2010/main" val="36683393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154</Words>
  <Application>Microsoft Office PowerPoint</Application>
  <PresentationFormat>Широкоэкранный</PresentationFormat>
  <Paragraphs>16</Paragraphs>
  <Slides>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Maria Golubeva</dc:creator>
  <cp:lastModifiedBy>Maria Golubeva</cp:lastModifiedBy>
  <cp:revision>256</cp:revision>
  <dcterms:created xsi:type="dcterms:W3CDTF">2023-05-06T19:14:27Z</dcterms:created>
  <dcterms:modified xsi:type="dcterms:W3CDTF">2023-05-07T18:00:33Z</dcterms:modified>
</cp:coreProperties>
</file>